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3FDA2-76D3-45D5-A07E-9CAB28BB6051}" v="19" dt="2021-03-31T00:57:43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undo custSel addSld modSld">
      <pc:chgData name="Javier Jose gonzalez" userId="0e9c87c8a53a94a3" providerId="LiveId" clId="{8DE3FDA2-76D3-45D5-A07E-9CAB28BB6051}" dt="2021-03-31T00:57:57.133" v="60" actId="1076"/>
      <pc:docMkLst>
        <pc:docMk/>
      </pc:docMkLst>
      <pc:sldChg chg="addSp delSp modSp add mod">
        <pc:chgData name="Javier Jose gonzalez" userId="0e9c87c8a53a94a3" providerId="LiveId" clId="{8DE3FDA2-76D3-45D5-A07E-9CAB28BB6051}" dt="2021-03-31T00:57:57.133" v="60" actId="1076"/>
        <pc:sldMkLst>
          <pc:docMk/>
          <pc:sldMk cId="2803399288" sldId="257"/>
        </pc:sldMkLst>
        <pc:picChg chg="del mod modCrop">
          <ac:chgData name="Javier Jose gonzalez" userId="0e9c87c8a53a94a3" providerId="LiveId" clId="{8DE3FDA2-76D3-45D5-A07E-9CAB28BB6051}" dt="2021-03-31T00:51:37.410" v="39" actId="478"/>
          <ac:picMkLst>
            <pc:docMk/>
            <pc:sldMk cId="2803399288" sldId="257"/>
            <ac:picMk id="4" creationId="{072F511B-FF9D-0E43-B891-04729277A85B}"/>
          </ac:picMkLst>
        </pc:picChg>
        <pc:picChg chg="add mod modCrop">
          <ac:chgData name="Javier Jose gonzalez" userId="0e9c87c8a53a94a3" providerId="LiveId" clId="{8DE3FDA2-76D3-45D5-A07E-9CAB28BB6051}" dt="2021-03-31T00:57:57.133" v="60" actId="1076"/>
          <ac:picMkLst>
            <pc:docMk/>
            <pc:sldMk cId="2803399288" sldId="257"/>
            <ac:picMk id="4" creationId="{D7E3783D-30D1-452C-A489-00B16B547E77}"/>
          </ac:picMkLst>
        </pc:picChg>
        <pc:picChg chg="add mod">
          <ac:chgData name="Javier Jose gonzalez" userId="0e9c87c8a53a94a3" providerId="LiveId" clId="{8DE3FDA2-76D3-45D5-A07E-9CAB28BB6051}" dt="2021-03-31T00:53:13.619" v="51"/>
          <ac:picMkLst>
            <pc:docMk/>
            <pc:sldMk cId="2803399288" sldId="257"/>
            <ac:picMk id="5" creationId="{5F6BD4E0-6070-4783-84F3-C859E51EFA72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del mod modCrop">
          <ac:chgData name="Javier Jose gonzalez" userId="0e9c87c8a53a94a3" providerId="LiveId" clId="{8DE3FDA2-76D3-45D5-A07E-9CAB28BB6051}" dt="2021-03-31T00:57:20.316" v="52" actId="478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  <pc:sldChg chg="addSp delSp modSp add mod">
        <pc:chgData name="Javier Jose gonzalez" userId="0e9c87c8a53a94a3" providerId="LiveId" clId="{8DE3FDA2-76D3-45D5-A07E-9CAB28BB6051}" dt="2021-03-30T20:58:23.926" v="38"/>
        <pc:sldMkLst>
          <pc:docMk/>
          <pc:sldMk cId="1188213776" sldId="258"/>
        </pc:sldMkLst>
        <pc:picChg chg="del mod">
          <ac:chgData name="Javier Jose gonzalez" userId="0e9c87c8a53a94a3" providerId="LiveId" clId="{8DE3FDA2-76D3-45D5-A07E-9CAB28BB6051}" dt="2021-03-30T20:57:50.243" v="34" actId="478"/>
          <ac:picMkLst>
            <pc:docMk/>
            <pc:sldMk cId="1188213776" sldId="258"/>
            <ac:picMk id="4" creationId="{072F511B-FF9D-0E43-B891-04729277A85B}"/>
          </ac:picMkLst>
        </pc:picChg>
        <pc:picChg chg="add mod">
          <ac:chgData name="Javier Jose gonzalez" userId="0e9c87c8a53a94a3" providerId="LiveId" clId="{8DE3FDA2-76D3-45D5-A07E-9CAB28BB6051}" dt="2021-03-30T20:58:23.926" v="38"/>
          <ac:picMkLst>
            <pc:docMk/>
            <pc:sldMk cId="1188213776" sldId="258"/>
            <ac:picMk id="5" creationId="{F06DE2E1-7D80-4C8D-A21F-47618DE314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6BD4E0-6070-4783-84F3-C859E51EF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8537" r="28264" b="27488"/>
          <a:stretch/>
        </p:blipFill>
        <p:spPr>
          <a:xfrm>
            <a:off x="6688667" y="1930400"/>
            <a:ext cx="2506134" cy="2523067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D7E3783D-30D1-452C-A489-00B16B547E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7679" r="28028" b="19759"/>
          <a:stretch/>
        </p:blipFill>
        <p:spPr>
          <a:xfrm>
            <a:off x="2328333" y="1693333"/>
            <a:ext cx="2844800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1" cy="3943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6DE2E1-7D80-4C8D-A21F-47618DE31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57557"/>
            <a:ext cx="5258470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3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2021-03-31T00:58:10Z</dcterms:modified>
</cp:coreProperties>
</file>